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298" autoAdjust="0"/>
  </p:normalViewPr>
  <p:slideViewPr>
    <p:cSldViewPr>
      <p:cViewPr>
        <p:scale>
          <a:sx n="80" d="100"/>
          <a:sy n="80" d="100"/>
        </p:scale>
        <p:origin x="-216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CD149-653C-4986-93A6-A1DEE777F058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F7CC1-3C7A-4225-A1B3-B4CDE84DB6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F7CC1-3C7A-4225-A1B3-B4CDE84DB6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7AECA-2402-45F2-BA43-104129661A1C}" type="datetimeFigureOut">
              <a:rPr lang="en-US" smtClean="0"/>
              <a:pPr/>
              <a:t>4/11/2011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15B37-7AEE-4CD8-B2E8-69CE04424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lowchart: Delay 22"/>
          <p:cNvSpPr/>
          <p:nvPr/>
        </p:nvSpPr>
        <p:spPr>
          <a:xfrm>
            <a:off x="1828800" y="1676400"/>
            <a:ext cx="228600" cy="460248"/>
          </a:xfrm>
          <a:prstGeom prst="flowChartDelay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1143000" y="914400"/>
            <a:ext cx="1828800" cy="18288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5867400" y="4038600"/>
            <a:ext cx="1828800" cy="18288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1219200" y="4114800"/>
            <a:ext cx="1828800" cy="18288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iamond 7"/>
          <p:cNvSpPr/>
          <p:nvPr/>
        </p:nvSpPr>
        <p:spPr>
          <a:xfrm>
            <a:off x="5715000" y="762000"/>
            <a:ext cx="1828800" cy="1828800"/>
          </a:xfrm>
          <a:prstGeom prst="diamon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alf Frame 11"/>
          <p:cNvSpPr/>
          <p:nvPr/>
        </p:nvSpPr>
        <p:spPr>
          <a:xfrm rot="5116589">
            <a:off x="1674229" y="1271530"/>
            <a:ext cx="766341" cy="548357"/>
          </a:xfrm>
          <a:prstGeom prst="half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Half Frame 15"/>
          <p:cNvSpPr/>
          <p:nvPr/>
        </p:nvSpPr>
        <p:spPr>
          <a:xfrm rot="5116589">
            <a:off x="1420813" y="1527082"/>
            <a:ext cx="797492" cy="527236"/>
          </a:xfrm>
          <a:prstGeom prst="halfFram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Half Frame 18"/>
          <p:cNvSpPr/>
          <p:nvPr/>
        </p:nvSpPr>
        <p:spPr>
          <a:xfrm rot="5116589">
            <a:off x="1192213" y="1755682"/>
            <a:ext cx="797492" cy="527236"/>
          </a:xfrm>
          <a:prstGeom prst="half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Flowchart: Delay 19"/>
          <p:cNvSpPr/>
          <p:nvPr/>
        </p:nvSpPr>
        <p:spPr>
          <a:xfrm>
            <a:off x="2590800" y="1524000"/>
            <a:ext cx="228600" cy="460248"/>
          </a:xfrm>
          <a:prstGeom prst="flowChartDelay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Delay 20"/>
          <p:cNvSpPr/>
          <p:nvPr/>
        </p:nvSpPr>
        <p:spPr>
          <a:xfrm>
            <a:off x="2057400" y="2057400"/>
            <a:ext cx="228600" cy="460248"/>
          </a:xfrm>
          <a:prstGeom prst="flowChartDelay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Delay 23"/>
          <p:cNvSpPr/>
          <p:nvPr/>
        </p:nvSpPr>
        <p:spPr>
          <a:xfrm>
            <a:off x="2057400" y="1447800"/>
            <a:ext cx="228600" cy="460248"/>
          </a:xfrm>
          <a:prstGeom prst="flowChartDelay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Delay 21"/>
          <p:cNvSpPr/>
          <p:nvPr/>
        </p:nvSpPr>
        <p:spPr>
          <a:xfrm>
            <a:off x="2286000" y="1752600"/>
            <a:ext cx="228600" cy="460248"/>
          </a:xfrm>
          <a:prstGeom prst="flowChartDelay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Delay 24"/>
          <p:cNvSpPr/>
          <p:nvPr/>
        </p:nvSpPr>
        <p:spPr>
          <a:xfrm>
            <a:off x="2286000" y="1295400"/>
            <a:ext cx="228600" cy="460248"/>
          </a:xfrm>
          <a:prstGeom prst="flowChartDelay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Delay 25"/>
          <p:cNvSpPr/>
          <p:nvPr/>
        </p:nvSpPr>
        <p:spPr>
          <a:xfrm>
            <a:off x="2057400" y="1524000"/>
            <a:ext cx="228600" cy="460248"/>
          </a:xfrm>
          <a:prstGeom prst="flowChartDelay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Delay 26"/>
          <p:cNvSpPr/>
          <p:nvPr/>
        </p:nvSpPr>
        <p:spPr>
          <a:xfrm>
            <a:off x="1828800" y="1676400"/>
            <a:ext cx="228600" cy="460248"/>
          </a:xfrm>
          <a:prstGeom prst="flowChartDelay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alf Frame 16"/>
          <p:cNvSpPr/>
          <p:nvPr/>
        </p:nvSpPr>
        <p:spPr>
          <a:xfrm rot="5116589">
            <a:off x="1420813" y="2060482"/>
            <a:ext cx="797492" cy="527236"/>
          </a:xfrm>
          <a:prstGeom prst="halfFram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Half Frame 17"/>
          <p:cNvSpPr/>
          <p:nvPr/>
        </p:nvSpPr>
        <p:spPr>
          <a:xfrm rot="5116589">
            <a:off x="1649412" y="1755682"/>
            <a:ext cx="797492" cy="527236"/>
          </a:xfrm>
          <a:prstGeom prst="halfFram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Flowchart: Connector 27"/>
          <p:cNvSpPr/>
          <p:nvPr/>
        </p:nvSpPr>
        <p:spPr>
          <a:xfrm>
            <a:off x="1905000" y="1981200"/>
            <a:ext cx="76201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1676400" y="1676400"/>
            <a:ext cx="76200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2133600" y="1676400"/>
            <a:ext cx="76201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2133600" y="1219200"/>
            <a:ext cx="76201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2438400" y="1447800"/>
            <a:ext cx="76201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1905000" y="1447800"/>
            <a:ext cx="76201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 rot="5400000">
            <a:off x="2249424" y="1636776"/>
            <a:ext cx="149352" cy="76200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 rot="5400000">
            <a:off x="2249424" y="1789176"/>
            <a:ext cx="149352" cy="76200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 rot="5400000">
            <a:off x="2249424" y="1179576"/>
            <a:ext cx="149352" cy="76200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 rot="5400000">
            <a:off x="2249424" y="1331976"/>
            <a:ext cx="149352" cy="76200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alf Frame 14"/>
          <p:cNvSpPr/>
          <p:nvPr/>
        </p:nvSpPr>
        <p:spPr>
          <a:xfrm rot="5116589">
            <a:off x="1954213" y="1527082"/>
            <a:ext cx="797492" cy="527236"/>
          </a:xfrm>
          <a:prstGeom prst="halfFram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Flowchart: Connector 39"/>
          <p:cNvSpPr/>
          <p:nvPr/>
        </p:nvSpPr>
        <p:spPr>
          <a:xfrm>
            <a:off x="2438400" y="1447800"/>
            <a:ext cx="76201" cy="762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Isosceles Triangle 40"/>
          <p:cNvSpPr/>
          <p:nvPr/>
        </p:nvSpPr>
        <p:spPr>
          <a:xfrm rot="5400000">
            <a:off x="2554224" y="1484376"/>
            <a:ext cx="149352" cy="762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 rot="5400000">
            <a:off x="2554224" y="1636776"/>
            <a:ext cx="149352" cy="762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 rot="5400000">
            <a:off x="2020824" y="1941576"/>
            <a:ext cx="149352" cy="762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Isosceles Triangle 43"/>
          <p:cNvSpPr/>
          <p:nvPr/>
        </p:nvSpPr>
        <p:spPr>
          <a:xfrm rot="5400000">
            <a:off x="2020824" y="2093976"/>
            <a:ext cx="149352" cy="76200"/>
          </a:xfrm>
          <a:prstGeom prst="triangl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2438400" y="2514600"/>
            <a:ext cx="1166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Water hydra  </a:t>
            </a:r>
            <a:endParaRPr lang="en-US" sz="1400" dirty="0"/>
          </a:p>
        </p:txBody>
      </p:sp>
      <p:sp>
        <p:nvSpPr>
          <p:cNvPr id="46" name="Oval 45"/>
          <p:cNvSpPr/>
          <p:nvPr/>
        </p:nvSpPr>
        <p:spPr>
          <a:xfrm>
            <a:off x="6172200" y="1295400"/>
            <a:ext cx="914400" cy="9906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Connector 46"/>
          <p:cNvSpPr/>
          <p:nvPr/>
        </p:nvSpPr>
        <p:spPr>
          <a:xfrm>
            <a:off x="6477000" y="1447800"/>
            <a:ext cx="381000" cy="381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6553200" y="1524000"/>
            <a:ext cx="228600" cy="2286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6629400" y="1600200"/>
            <a:ext cx="76200" cy="76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Diagonal Stripe 49"/>
          <p:cNvSpPr/>
          <p:nvPr/>
        </p:nvSpPr>
        <p:spPr>
          <a:xfrm>
            <a:off x="6477000" y="1447800"/>
            <a:ext cx="381000" cy="45719"/>
          </a:xfrm>
          <a:prstGeom prst="diagStrip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Teardrop 51"/>
          <p:cNvSpPr/>
          <p:nvPr/>
        </p:nvSpPr>
        <p:spPr>
          <a:xfrm rot="20131203">
            <a:off x="6497949" y="1936779"/>
            <a:ext cx="183970" cy="141018"/>
          </a:xfrm>
          <a:prstGeom prst="teardrop">
            <a:avLst>
              <a:gd name="adj" fmla="val 15444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6629400" y="2057400"/>
            <a:ext cx="2286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 flipV="1">
            <a:off x="6705600" y="2133598"/>
            <a:ext cx="76200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086600" y="25908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Cyclops</a:t>
            </a:r>
            <a:endParaRPr lang="en-US" sz="1600" dirty="0">
              <a:latin typeface="+mj-lt"/>
            </a:endParaRPr>
          </a:p>
        </p:txBody>
      </p:sp>
      <p:sp>
        <p:nvSpPr>
          <p:cNvPr id="55" name="Cloud 54"/>
          <p:cNvSpPr/>
          <p:nvPr/>
        </p:nvSpPr>
        <p:spPr>
          <a:xfrm rot="824929">
            <a:off x="6391920" y="1029555"/>
            <a:ext cx="462208" cy="355206"/>
          </a:xfrm>
          <a:prstGeom prst="cloud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Chord 55"/>
          <p:cNvSpPr/>
          <p:nvPr/>
        </p:nvSpPr>
        <p:spPr>
          <a:xfrm rot="11521836">
            <a:off x="6994215" y="1544422"/>
            <a:ext cx="209999" cy="133171"/>
          </a:xfrm>
          <a:prstGeom prst="chor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Chord 57"/>
          <p:cNvSpPr/>
          <p:nvPr/>
        </p:nvSpPr>
        <p:spPr>
          <a:xfrm rot="9144430" flipV="1">
            <a:off x="5993446" y="1725009"/>
            <a:ext cx="224882" cy="135765"/>
          </a:xfrm>
          <a:prstGeom prst="chord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1981200" y="4800600"/>
            <a:ext cx="3048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2057400" y="4572000"/>
            <a:ext cx="152400" cy="2286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1981200" y="4495800"/>
            <a:ext cx="304800" cy="762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2057400" y="4343400"/>
            <a:ext cx="15240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/>
          <p:cNvSpPr/>
          <p:nvPr/>
        </p:nvSpPr>
        <p:spPr>
          <a:xfrm flipV="1">
            <a:off x="2057400" y="4648200"/>
            <a:ext cx="45719" cy="45719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lowchart: Connector 63"/>
          <p:cNvSpPr/>
          <p:nvPr/>
        </p:nvSpPr>
        <p:spPr>
          <a:xfrm flipV="1">
            <a:off x="2133600" y="4648200"/>
            <a:ext cx="45719" cy="45719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Arc 64"/>
          <p:cNvSpPr/>
          <p:nvPr/>
        </p:nvSpPr>
        <p:spPr>
          <a:xfrm rot="625089" flipH="1">
            <a:off x="2060166" y="4739024"/>
            <a:ext cx="165913" cy="45719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hord 65"/>
          <p:cNvSpPr/>
          <p:nvPr/>
        </p:nvSpPr>
        <p:spPr>
          <a:xfrm rot="5724970">
            <a:off x="2274211" y="4785311"/>
            <a:ext cx="104225" cy="109378"/>
          </a:xfrm>
          <a:prstGeom prst="chor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Chord 66"/>
          <p:cNvSpPr/>
          <p:nvPr/>
        </p:nvSpPr>
        <p:spPr>
          <a:xfrm rot="7216718">
            <a:off x="1890988" y="4786586"/>
            <a:ext cx="104222" cy="104225"/>
          </a:xfrm>
          <a:prstGeom prst="chor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21240181" flipH="1">
            <a:off x="2305798" y="4802681"/>
            <a:ext cx="45719" cy="3813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 rot="718267" flipH="1">
            <a:off x="1896800" y="4807547"/>
            <a:ext cx="47418" cy="3731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153213" flipH="1">
            <a:off x="2058911" y="5418792"/>
            <a:ext cx="45719" cy="37319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 flipH="1">
            <a:off x="2170988" y="5494867"/>
            <a:ext cx="45719" cy="29633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743200" y="5638800"/>
            <a:ext cx="882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+mj-lt"/>
              </a:rPr>
              <a:t>colossum</a:t>
            </a:r>
            <a:endParaRPr lang="en-US" sz="1400" dirty="0">
              <a:latin typeface="+mj-lt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467600" y="5715000"/>
            <a:ext cx="1032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Cerberus</a:t>
            </a:r>
            <a:endParaRPr lang="en-US" dirty="0"/>
          </a:p>
        </p:txBody>
      </p:sp>
      <p:sp>
        <p:nvSpPr>
          <p:cNvPr id="82" name="Oval 81"/>
          <p:cNvSpPr/>
          <p:nvPr/>
        </p:nvSpPr>
        <p:spPr>
          <a:xfrm>
            <a:off x="6248400" y="4724400"/>
            <a:ext cx="381000" cy="609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Isosceles Triangle 84"/>
          <p:cNvSpPr/>
          <p:nvPr/>
        </p:nvSpPr>
        <p:spPr>
          <a:xfrm>
            <a:off x="6324600" y="4572000"/>
            <a:ext cx="76200" cy="228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6858000" y="4495800"/>
            <a:ext cx="381000" cy="609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6629400" y="4800600"/>
            <a:ext cx="381000" cy="6096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Isosceles Triangle 85"/>
          <p:cNvSpPr/>
          <p:nvPr/>
        </p:nvSpPr>
        <p:spPr>
          <a:xfrm>
            <a:off x="6477000" y="4572000"/>
            <a:ext cx="76200" cy="228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Isosceles Triangle 87"/>
          <p:cNvSpPr/>
          <p:nvPr/>
        </p:nvSpPr>
        <p:spPr>
          <a:xfrm>
            <a:off x="6705600" y="4648200"/>
            <a:ext cx="76200" cy="228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Isosceles Triangle 88"/>
          <p:cNvSpPr/>
          <p:nvPr/>
        </p:nvSpPr>
        <p:spPr>
          <a:xfrm>
            <a:off x="7086600" y="4419600"/>
            <a:ext cx="76200" cy="2286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Isosceles Triangle 89"/>
          <p:cNvSpPr/>
          <p:nvPr/>
        </p:nvSpPr>
        <p:spPr>
          <a:xfrm>
            <a:off x="6934200" y="4419600"/>
            <a:ext cx="76200" cy="1524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lowchart: Connector 90"/>
          <p:cNvSpPr/>
          <p:nvPr/>
        </p:nvSpPr>
        <p:spPr>
          <a:xfrm>
            <a:off x="6324600" y="4876800"/>
            <a:ext cx="76200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lowchart: Connector 91"/>
          <p:cNvSpPr/>
          <p:nvPr/>
        </p:nvSpPr>
        <p:spPr>
          <a:xfrm>
            <a:off x="6477000" y="4876800"/>
            <a:ext cx="76200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lowchart: Connector 92"/>
          <p:cNvSpPr/>
          <p:nvPr/>
        </p:nvSpPr>
        <p:spPr>
          <a:xfrm>
            <a:off x="6705600" y="4953000"/>
            <a:ext cx="76200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lowchart: Connector 93"/>
          <p:cNvSpPr/>
          <p:nvPr/>
        </p:nvSpPr>
        <p:spPr>
          <a:xfrm>
            <a:off x="6857999" y="4953000"/>
            <a:ext cx="76201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lowchart: Connector 94"/>
          <p:cNvSpPr/>
          <p:nvPr/>
        </p:nvSpPr>
        <p:spPr>
          <a:xfrm>
            <a:off x="6934200" y="4648200"/>
            <a:ext cx="76201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lowchart: Connector 95"/>
          <p:cNvSpPr/>
          <p:nvPr/>
        </p:nvSpPr>
        <p:spPr>
          <a:xfrm flipH="1">
            <a:off x="7086600" y="4648200"/>
            <a:ext cx="76200" cy="45719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Chord 76"/>
          <p:cNvSpPr/>
          <p:nvPr/>
        </p:nvSpPr>
        <p:spPr>
          <a:xfrm rot="5572601">
            <a:off x="6321941" y="5045512"/>
            <a:ext cx="288770" cy="269298"/>
          </a:xfrm>
          <a:prstGeom prst="chord">
            <a:avLst>
              <a:gd name="adj1" fmla="val 4703902"/>
              <a:gd name="adj2" fmla="val 16110694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lowchart: Preparation 77"/>
          <p:cNvSpPr/>
          <p:nvPr/>
        </p:nvSpPr>
        <p:spPr>
          <a:xfrm rot="5742205">
            <a:off x="6919226" y="5126487"/>
            <a:ext cx="83765" cy="45719"/>
          </a:xfrm>
          <a:prstGeom prst="flowChartPreparation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hord 78"/>
          <p:cNvSpPr/>
          <p:nvPr/>
        </p:nvSpPr>
        <p:spPr>
          <a:xfrm rot="5572601">
            <a:off x="6706330" y="5042983"/>
            <a:ext cx="303339" cy="289942"/>
          </a:xfrm>
          <a:prstGeom prst="chord">
            <a:avLst>
              <a:gd name="adj1" fmla="val 4703902"/>
              <a:gd name="adj2" fmla="val 16110694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Chord 79"/>
          <p:cNvSpPr/>
          <p:nvPr/>
        </p:nvSpPr>
        <p:spPr>
          <a:xfrm rot="5572601">
            <a:off x="6931540" y="4816911"/>
            <a:ext cx="288770" cy="269298"/>
          </a:xfrm>
          <a:prstGeom prst="chord">
            <a:avLst>
              <a:gd name="adj1" fmla="val 4703902"/>
              <a:gd name="adj2" fmla="val 16110694"/>
            </a:avLst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ight Triangle 97"/>
          <p:cNvSpPr/>
          <p:nvPr/>
        </p:nvSpPr>
        <p:spPr>
          <a:xfrm>
            <a:off x="6781800" y="51054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ight Triangle 98"/>
          <p:cNvSpPr/>
          <p:nvPr/>
        </p:nvSpPr>
        <p:spPr>
          <a:xfrm>
            <a:off x="6858000" y="51054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ight Triangle 99"/>
          <p:cNvSpPr/>
          <p:nvPr/>
        </p:nvSpPr>
        <p:spPr>
          <a:xfrm>
            <a:off x="7086600" y="5410200"/>
            <a:ext cx="45719" cy="45719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ight Triangle 100"/>
          <p:cNvSpPr/>
          <p:nvPr/>
        </p:nvSpPr>
        <p:spPr>
          <a:xfrm>
            <a:off x="6934200" y="51054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ight Triangle 101"/>
          <p:cNvSpPr/>
          <p:nvPr/>
        </p:nvSpPr>
        <p:spPr>
          <a:xfrm>
            <a:off x="7010400" y="48768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ight Triangle 102"/>
          <p:cNvSpPr/>
          <p:nvPr/>
        </p:nvSpPr>
        <p:spPr>
          <a:xfrm>
            <a:off x="7086600" y="48768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ight Triangle 103"/>
          <p:cNvSpPr/>
          <p:nvPr/>
        </p:nvSpPr>
        <p:spPr>
          <a:xfrm>
            <a:off x="7162800" y="48768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ight Triangle 104"/>
          <p:cNvSpPr/>
          <p:nvPr/>
        </p:nvSpPr>
        <p:spPr>
          <a:xfrm>
            <a:off x="6400800" y="51054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ight Triangle 105"/>
          <p:cNvSpPr/>
          <p:nvPr/>
        </p:nvSpPr>
        <p:spPr>
          <a:xfrm>
            <a:off x="6477000" y="51054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ight Triangle 106"/>
          <p:cNvSpPr/>
          <p:nvPr/>
        </p:nvSpPr>
        <p:spPr>
          <a:xfrm flipH="1">
            <a:off x="7772400" y="5181600"/>
            <a:ext cx="76200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ight Triangle 96"/>
          <p:cNvSpPr/>
          <p:nvPr/>
        </p:nvSpPr>
        <p:spPr>
          <a:xfrm>
            <a:off x="6553200" y="5105400"/>
            <a:ext cx="45719" cy="76200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ORTI9468</dc:creator>
  <cp:lastModifiedBy>ORTI9468</cp:lastModifiedBy>
  <cp:revision>21</cp:revision>
  <dcterms:created xsi:type="dcterms:W3CDTF">2011-03-23T17:03:48Z</dcterms:created>
  <dcterms:modified xsi:type="dcterms:W3CDTF">2011-04-11T16:33:55Z</dcterms:modified>
</cp:coreProperties>
</file>